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56" r:id="rId4"/>
    <p:sldId id="301" r:id="rId5"/>
    <p:sldId id="297" r:id="rId6"/>
    <p:sldId id="290" r:id="rId7"/>
    <p:sldId id="291" r:id="rId8"/>
    <p:sldId id="283" r:id="rId9"/>
    <p:sldId id="292" r:id="rId10"/>
    <p:sldId id="282" r:id="rId11"/>
    <p:sldId id="296" r:id="rId12"/>
    <p:sldId id="298" r:id="rId13"/>
    <p:sldId id="302" r:id="rId14"/>
    <p:sldId id="300" r:id="rId15"/>
    <p:sldId id="293" r:id="rId16"/>
    <p:sldId id="284" r:id="rId17"/>
    <p:sldId id="299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00"/>
    <a:srgbClr val="FF6600"/>
    <a:srgbClr val="3333CC"/>
    <a:srgbClr val="0066CC"/>
    <a:srgbClr val="33CCCC"/>
    <a:srgbClr val="66FFCC"/>
    <a:srgbClr val="99FF33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5;&#1088;&#1077;&#1079;&#1077;&#1085;&#1090;&#1072;&#1094;&#1080;&#1103;%20Microsoft%20Of304-0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82.wa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1\Desktop\&#1055;&#1088;&#1077;&#1079;&#1077;&#1085;&#1090;&#1072;&#1094;&#1080;&#1103;%20Microsoft%20Of302.wav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300.wav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93.wav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1\Desktop\&#1055;&#1088;&#1077;&#1079;&#1077;&#1085;&#1090;&#1072;&#1094;&#1080;&#1103;%20Microsoft%20Of284.wav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99.wav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%20Microsoft%20Of303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%20Microsoft%20Of305-0.wa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5;&#1088;&#1077;&#1079;&#1077;&#1085;&#1090;&#1072;&#1094;&#1080;&#1103;%20Microsoft%20Of256-0.wa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1\Desktop\&#1055;&#1088;&#1077;&#1079;&#1077;&#1085;&#1090;&#1072;&#1094;&#1080;&#1103;%20Microsoft%20Of301-0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97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90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91.wa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83.wa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C:\Users\1\Desktop\&#1055;&#1088;&#1077;&#1079;&#1077;&#1085;&#1090;&#1072;&#1094;&#1080;&#1103;%20Microsoft%20Of292.wa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10" y="2714620"/>
            <a:ext cx="8143932" cy="385765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Ж</a:t>
            </a:r>
            <a:r>
              <a:rPr lang="ru-RU" b="1" i="1" dirty="0" smtClean="0">
                <a:solidFill>
                  <a:srgbClr val="FF6600"/>
                </a:solidFill>
              </a:rPr>
              <a:t>и</a:t>
            </a:r>
            <a:r>
              <a:rPr lang="ru-RU" b="1" i="1" dirty="0" smtClean="0">
                <a:solidFill>
                  <a:srgbClr val="FFCC00"/>
                </a:solidFill>
              </a:rPr>
              <a:t>в</a:t>
            </a:r>
            <a:r>
              <a:rPr lang="ru-RU" b="1" i="1" dirty="0" smtClean="0">
                <a:solidFill>
                  <a:srgbClr val="99FF33"/>
                </a:solidFill>
              </a:rPr>
              <a:t>о</a:t>
            </a:r>
            <a:r>
              <a:rPr lang="ru-RU" b="1" i="1" dirty="0" smtClean="0">
                <a:solidFill>
                  <a:srgbClr val="66FFCC"/>
                </a:solidFill>
              </a:rPr>
              <a:t>т</a:t>
            </a:r>
            <a:r>
              <a:rPr lang="ru-RU" b="1" i="1" dirty="0" smtClean="0">
                <a:solidFill>
                  <a:srgbClr val="33CCCC"/>
                </a:solidFill>
              </a:rPr>
              <a:t>н</a:t>
            </a:r>
            <a:r>
              <a:rPr lang="ru-RU" b="1" i="1" dirty="0" smtClean="0">
                <a:solidFill>
                  <a:srgbClr val="0066CC"/>
                </a:solidFill>
              </a:rPr>
              <a:t>ы</a:t>
            </a:r>
            <a:r>
              <a:rPr lang="ru-RU" b="1" i="1" dirty="0" smtClean="0">
                <a:solidFill>
                  <a:srgbClr val="3333CC"/>
                </a:solidFill>
              </a:rPr>
              <a:t>й</a:t>
            </a:r>
            <a:r>
              <a:rPr lang="ru-RU" b="1" i="1" dirty="0" smtClean="0">
                <a:solidFill>
                  <a:srgbClr val="FF0000"/>
                </a:solidFill>
              </a:rPr>
              <a:t> м</a:t>
            </a:r>
            <a:r>
              <a:rPr lang="ru-RU" b="1" i="1" dirty="0" smtClean="0">
                <a:solidFill>
                  <a:srgbClr val="FF6600"/>
                </a:solidFill>
              </a:rPr>
              <a:t>и</a:t>
            </a:r>
            <a:r>
              <a:rPr lang="ru-RU" b="1" i="1" dirty="0" smtClean="0">
                <a:solidFill>
                  <a:srgbClr val="FFCC00"/>
                </a:solidFill>
              </a:rPr>
              <a:t>р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071547"/>
            <a:ext cx="3786214" cy="16430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Интерактивное пособие.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Титаренко Л.Н.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МБДОУ ДС№47.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г.Нижневартовск.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Презентация Microsoft Of30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929354" cy="292895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5286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Зубы в пасти в три ряда.</a:t>
            </a:r>
            <a:br>
              <a:rPr lang="ru-RU" sz="2000" b="1" dirty="0" smtClean="0"/>
            </a:br>
            <a:r>
              <a:rPr lang="ru-RU" sz="2000" b="1" dirty="0" smtClean="0"/>
              <a:t>Это целая беда.</a:t>
            </a:r>
            <a:br>
              <a:rPr lang="ru-RU" sz="2000" b="1" dirty="0" smtClean="0"/>
            </a:br>
            <a:r>
              <a:rPr lang="ru-RU" sz="2000" b="1" dirty="0" smtClean="0"/>
              <a:t>Этот хищник знаменит,</a:t>
            </a:r>
            <a:br>
              <a:rPr lang="ru-RU" sz="2000" b="1" dirty="0" smtClean="0"/>
            </a:br>
            <a:r>
              <a:rPr lang="ru-RU" sz="2000" b="1" dirty="0" smtClean="0"/>
              <a:t>Тем, что он - морской бандит.</a:t>
            </a:r>
            <a:endParaRPr lang="ru-RU" sz="2000" b="1" dirty="0"/>
          </a:p>
        </p:txBody>
      </p:sp>
      <p:pic>
        <p:nvPicPr>
          <p:cNvPr id="10" name="Презентация Microsoft Of28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9058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7358114" cy="321471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000496" y="4708557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Хвостиком виляет,</a:t>
            </a:r>
            <a:br>
              <a:rPr lang="ru-RU" sz="2000" b="1" dirty="0" smtClean="0"/>
            </a:br>
            <a:r>
              <a:rPr lang="ru-RU" sz="2000" b="1" dirty="0" smtClean="0"/>
              <a:t>Зубаста, а не лает.</a:t>
            </a:r>
            <a:endParaRPr lang="ru-RU" sz="2000" b="1" dirty="0"/>
          </a:p>
        </p:txBody>
      </p:sp>
      <p:pic>
        <p:nvPicPr>
          <p:cNvPr id="11" name="~PP2033.WAV">
            <a:hlinkClick r:id="" action="ppaction://media"/>
          </p:cNvPr>
          <p:cNvPicPr>
            <a:picLocks noRot="1" noChangeAspect="1"/>
          </p:cNvPicPr>
          <p:nvPr>
            <a:wavAudioFile r:embed="rId2" name="~PP2033.WAV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00496" y="5572140"/>
            <a:ext cx="914400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85918" y="5572140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5500702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28926" y="5572140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714356"/>
            <a:ext cx="2571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 гнездиться, не летает,</a:t>
            </a:r>
            <a:br>
              <a:rPr lang="ru-RU" sz="2400" b="1" dirty="0" smtClean="0"/>
            </a:br>
            <a:r>
              <a:rPr lang="ru-RU" sz="2400" b="1" dirty="0" smtClean="0"/>
              <a:t>В Антарктиде обитает</a:t>
            </a:r>
            <a:br>
              <a:rPr lang="ru-RU" sz="2400" b="1" dirty="0" smtClean="0"/>
            </a:br>
            <a:r>
              <a:rPr lang="ru-RU" sz="2400" b="1" dirty="0" smtClean="0"/>
              <a:t>Средь заснеженных равнин</a:t>
            </a:r>
            <a:br>
              <a:rPr lang="ru-RU" sz="2400" b="1" dirty="0" smtClean="0"/>
            </a:br>
            <a:r>
              <a:rPr lang="ru-RU" sz="2400" b="1" dirty="0" smtClean="0"/>
              <a:t>Мореплаватель…</a:t>
            </a:r>
            <a:endParaRPr lang="ru-RU" sz="2400" b="1" dirty="0"/>
          </a:p>
        </p:txBody>
      </p:sp>
      <p:pic>
        <p:nvPicPr>
          <p:cNvPr id="11" name="~PP230.WAV">
            <a:hlinkClick r:id="" action="ppaction://media"/>
          </p:cNvPr>
          <p:cNvPicPr>
            <a:picLocks noRot="1" noChangeAspect="1"/>
          </p:cNvPicPr>
          <p:nvPr>
            <a:wavAudioFile r:embed="rId1" name="~PP230.WAV"/>
          </p:nvPr>
        </p:nvPicPr>
        <p:blipFill>
          <a:blip r:embed="rId8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714357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Голубой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аэропланчик</a:t>
            </a:r>
            <a:r>
              <a:rPr lang="ru-RU" sz="2400" b="1" dirty="0" smtClean="0"/>
              <a:t> </a:t>
            </a:r>
            <a:br>
              <a:rPr lang="ru-RU" sz="2400" b="1" dirty="0" smtClean="0"/>
            </a:br>
            <a:r>
              <a:rPr lang="ru-RU" sz="2400" b="1" dirty="0" smtClean="0"/>
              <a:t>Сел на белый одуванчик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Презентация Microsoft Of30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142985"/>
            <a:ext cx="2714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Красные лапки</a:t>
            </a:r>
            <a:br>
              <a:rPr lang="ru-RU" sz="2400" b="1" dirty="0" smtClean="0"/>
            </a:br>
            <a:r>
              <a:rPr lang="ru-RU" sz="2400" b="1" dirty="0" smtClean="0"/>
              <a:t>Топают по грядке</a:t>
            </a:r>
            <a:br>
              <a:rPr lang="ru-RU" sz="2400" b="1" dirty="0" smtClean="0"/>
            </a:br>
            <a:r>
              <a:rPr lang="ru-RU" sz="2400" b="1" dirty="0" smtClean="0"/>
              <a:t>Мимо яблоньки в саду,</a:t>
            </a:r>
            <a:br>
              <a:rPr lang="ru-RU" sz="2400" b="1" dirty="0" smtClean="0"/>
            </a:br>
            <a:r>
              <a:rPr lang="ru-RU" sz="2400" b="1" dirty="0" smtClean="0"/>
              <a:t>Прямо к старому пруду</a:t>
            </a:r>
            <a:br>
              <a:rPr lang="ru-RU" sz="2400" b="1" dirty="0" smtClean="0"/>
            </a:br>
            <a:r>
              <a:rPr lang="ru-RU" sz="2400" b="1" dirty="0" err="1" smtClean="0"/>
              <a:t>Кря-кря-кря</a:t>
            </a:r>
            <a:r>
              <a:rPr lang="ru-RU" sz="2400" b="1" dirty="0" smtClean="0"/>
              <a:t> разносит ветер-</a:t>
            </a:r>
            <a:br>
              <a:rPr lang="ru-RU" sz="2400" b="1" dirty="0" smtClean="0"/>
            </a:br>
            <a:r>
              <a:rPr lang="ru-RU" sz="2400" b="1" dirty="0" smtClean="0"/>
              <a:t>Любят </a:t>
            </a:r>
            <a:r>
              <a:rPr lang="ru-RU" sz="2400" b="1" dirty="0" err="1" smtClean="0"/>
              <a:t>Поночку</a:t>
            </a:r>
            <a:r>
              <a:rPr lang="ru-RU" sz="2400" b="1" dirty="0" smtClean="0"/>
              <a:t>  все дети!</a:t>
            </a:r>
            <a:endParaRPr lang="ru-RU" sz="2400" b="1" dirty="0"/>
          </a:p>
        </p:txBody>
      </p:sp>
      <p:pic>
        <p:nvPicPr>
          <p:cNvPr id="10" name="Презентация Microsoft Of30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14480" y="5572140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472" y="5572140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413338"/>
            <a:ext cx="25003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Рыба в озере живёт,</a:t>
            </a:r>
          </a:p>
          <a:p>
            <a:r>
              <a:rPr lang="ru-RU" sz="2000" b="1" dirty="0" smtClean="0"/>
              <a:t>Глубоко зарылась в грязь.</a:t>
            </a:r>
          </a:p>
          <a:p>
            <a:r>
              <a:rPr lang="ru-RU" sz="2000" b="1" dirty="0" smtClean="0"/>
              <a:t>Нет воды, один лишь лёд-</a:t>
            </a:r>
          </a:p>
          <a:p>
            <a:r>
              <a:rPr lang="ru-RU" sz="2000" b="1" dirty="0" smtClean="0"/>
              <a:t>До весны проспит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Презентация Microsoft Of29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714356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Шевелились у цветка </a:t>
            </a:r>
            <a:br>
              <a:rPr lang="ru-RU" sz="2400" b="1" dirty="0" smtClean="0"/>
            </a:br>
            <a:r>
              <a:rPr lang="ru-RU" sz="2400" b="1" dirty="0" smtClean="0"/>
              <a:t>Все четыре лепестка. </a:t>
            </a:r>
            <a:br>
              <a:rPr lang="ru-RU" sz="2400" b="1" dirty="0" smtClean="0"/>
            </a:br>
            <a:r>
              <a:rPr lang="ru-RU" sz="2400" b="1" dirty="0" smtClean="0"/>
              <a:t>Я сорвать его хотел .</a:t>
            </a:r>
            <a:br>
              <a:rPr lang="ru-RU" sz="2400" b="1" dirty="0" smtClean="0"/>
            </a:br>
            <a:r>
              <a:rPr lang="ru-RU" sz="2400" b="1" dirty="0" smtClean="0"/>
              <a:t>Он вспорхнул и улетел</a:t>
            </a:r>
            <a:endParaRPr lang="ru-RU" sz="2400" b="1" dirty="0"/>
          </a:p>
        </p:txBody>
      </p:sp>
      <p:pic>
        <p:nvPicPr>
          <p:cNvPr id="10" name="Презентация Microsoft Of28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9058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5572140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714357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Угадайте, что за птица</a:t>
            </a:r>
            <a:br>
              <a:rPr lang="ru-RU" sz="2400" b="1" dirty="0" smtClean="0"/>
            </a:br>
            <a:r>
              <a:rPr lang="ru-RU" sz="2400" b="1" dirty="0" smtClean="0"/>
              <a:t>Света яркого боится,</a:t>
            </a:r>
            <a:br>
              <a:rPr lang="ru-RU" sz="2400" b="1" dirty="0" smtClean="0"/>
            </a:br>
            <a:r>
              <a:rPr lang="ru-RU" sz="2400" b="1" dirty="0" smtClean="0"/>
              <a:t>Клюв крючком, глаз пятачком?</a:t>
            </a:r>
            <a:endParaRPr lang="ru-RU" sz="2400" b="1" dirty="0"/>
          </a:p>
        </p:txBody>
      </p:sp>
      <p:pic>
        <p:nvPicPr>
          <p:cNvPr id="12" name="Презентация Microsoft Of29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9058" y="5500702"/>
            <a:ext cx="914400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5572140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5500702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385765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785794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Прыгает пружинка </a:t>
            </a:r>
            <a:br>
              <a:rPr lang="ru-RU" sz="2400" b="1" dirty="0" smtClean="0"/>
            </a:br>
            <a:r>
              <a:rPr lang="ru-RU" sz="2400" b="1" dirty="0" smtClean="0"/>
              <a:t>Зелёная спинка — </a:t>
            </a:r>
            <a:br>
              <a:rPr lang="ru-RU" sz="2400" b="1" dirty="0" smtClean="0"/>
            </a:br>
            <a:r>
              <a:rPr lang="ru-RU" sz="2400" b="1" dirty="0" smtClean="0"/>
              <a:t>С травы на былинку, </a:t>
            </a:r>
            <a:br>
              <a:rPr lang="ru-RU" sz="2400" b="1" dirty="0" smtClean="0"/>
            </a:br>
            <a:r>
              <a:rPr lang="ru-RU" sz="2400" b="1" dirty="0" smtClean="0"/>
              <a:t>С ветки на тропинку.</a:t>
            </a:r>
            <a:endParaRPr lang="ru-RU" sz="2400" b="1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715272" y="5786454"/>
            <a:ext cx="642942" cy="571504"/>
          </a:xfrm>
          <a:prstGeom prst="actionButtonHom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Презентация Microsoft Of30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1\Desktop\2 младшая\Картотека игр\Презентация Что такое вода_files\животные на водоп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3571868" y="3857628"/>
            <a:ext cx="2357454" cy="8572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игра</a:t>
            </a:r>
            <a:endParaRPr lang="ru-RU" sz="4000" dirty="0"/>
          </a:p>
        </p:txBody>
      </p:sp>
      <p:pic>
        <p:nvPicPr>
          <p:cNvPr id="9" name="Презентация Microsoft Of305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714356"/>
            <a:ext cx="3000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ветки прыгает на ветку,</a:t>
            </a:r>
            <a:br>
              <a:rPr lang="ru-RU" b="1" dirty="0" smtClean="0"/>
            </a:br>
            <a:r>
              <a:rPr lang="ru-RU" b="1" dirty="0" smtClean="0"/>
              <a:t>Но на землю сходит редко.</a:t>
            </a:r>
            <a:br>
              <a:rPr lang="ru-RU" b="1" dirty="0" smtClean="0"/>
            </a:br>
            <a:r>
              <a:rPr lang="ru-RU" b="1" dirty="0" smtClean="0"/>
              <a:t>Тельце маленькое хрупко,</a:t>
            </a:r>
            <a:br>
              <a:rPr lang="ru-RU" b="1" dirty="0" smtClean="0"/>
            </a:br>
            <a:r>
              <a:rPr lang="ru-RU" b="1" dirty="0" smtClean="0"/>
              <a:t>Постоянно носит шубку.</a:t>
            </a:r>
            <a:br>
              <a:rPr lang="ru-RU" b="1" dirty="0" smtClean="0"/>
            </a:br>
            <a:r>
              <a:rPr lang="ru-RU" b="1" dirty="0" smtClean="0"/>
              <a:t>Коготки на лапках Остры:</a:t>
            </a:r>
            <a:br>
              <a:rPr lang="ru-RU" b="1" dirty="0" smtClean="0"/>
            </a:br>
            <a:r>
              <a:rPr lang="ru-RU" b="1" dirty="0" smtClean="0"/>
              <a:t>По стволу взбежать не просто!</a:t>
            </a:r>
            <a:br>
              <a:rPr lang="ru-RU" b="1" dirty="0" smtClean="0"/>
            </a:br>
            <a:r>
              <a:rPr lang="ru-RU" b="1" dirty="0" smtClean="0"/>
              <a:t>По ветвям летит, как стрелка,</a:t>
            </a:r>
            <a:br>
              <a:rPr lang="ru-RU" b="1" dirty="0" smtClean="0"/>
            </a:br>
            <a:r>
              <a:rPr lang="ru-RU" b="1" dirty="0" smtClean="0"/>
              <a:t>Эта рыженькая…</a:t>
            </a:r>
            <a:endParaRPr lang="ru-RU" b="1" dirty="0"/>
          </a:p>
        </p:txBody>
      </p:sp>
      <p:pic>
        <p:nvPicPr>
          <p:cNvPr id="12" name="Презентация Microsoft Of256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714356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Над цветком она летала,</a:t>
            </a:r>
            <a:br>
              <a:rPr lang="ru-RU" sz="2400" b="1" dirty="0" smtClean="0"/>
            </a:br>
            <a:r>
              <a:rPr lang="ru-RU" sz="2400" b="1" dirty="0" smtClean="0"/>
              <a:t>И пыльцу из цветка собирала.</a:t>
            </a:r>
            <a:br>
              <a:rPr lang="ru-RU" sz="2400" b="1" dirty="0" smtClean="0"/>
            </a:br>
            <a:r>
              <a:rPr lang="ru-RU" sz="2400" b="1" dirty="0" smtClean="0"/>
              <a:t>Полосатая она.</a:t>
            </a:r>
            <a:br>
              <a:rPr lang="ru-RU" sz="2400" b="1" dirty="0" smtClean="0"/>
            </a:br>
            <a:r>
              <a:rPr lang="ru-RU" sz="2400" b="1" dirty="0" smtClean="0"/>
              <a:t>И зовут её...</a:t>
            </a:r>
            <a:r>
              <a:rPr lang="ru-RU" b="1" dirty="0" smtClean="0"/>
              <a:t> </a:t>
            </a:r>
            <a:endParaRPr lang="ru-RU" b="1" dirty="0"/>
          </a:p>
        </p:txBody>
      </p:sp>
      <p:pic>
        <p:nvPicPr>
          <p:cNvPr id="11" name="Презентация Microsoft Of301-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85918" y="5643578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2910" y="5643578"/>
            <a:ext cx="914400" cy="914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0496" y="5643578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488" y="5643578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785794"/>
            <a:ext cx="2857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Этих рыб узнаешь ты.</a:t>
            </a:r>
            <a:br>
              <a:rPr lang="ru-RU" sz="2000" b="1" dirty="0" smtClean="0"/>
            </a:br>
            <a:r>
              <a:rPr lang="ru-RU" sz="2000" b="1" dirty="0" smtClean="0"/>
              <a:t>У них красивые хвосты,</a:t>
            </a:r>
            <a:br>
              <a:rPr lang="ru-RU" sz="2000" b="1" dirty="0" smtClean="0"/>
            </a:br>
            <a:r>
              <a:rPr lang="ru-RU" sz="2000" b="1" dirty="0" smtClean="0"/>
              <a:t>Живут они обычно в группе,</a:t>
            </a:r>
            <a:br>
              <a:rPr lang="ru-RU" sz="2000" b="1" dirty="0" smtClean="0"/>
            </a:br>
            <a:r>
              <a:rPr lang="ru-RU" sz="2000" b="1" dirty="0" smtClean="0"/>
              <a:t>У нас их много. Это...</a:t>
            </a:r>
            <a:endParaRPr lang="ru-RU" sz="2000" b="1" dirty="0"/>
          </a:p>
        </p:txBody>
      </p:sp>
      <p:pic>
        <p:nvPicPr>
          <p:cNvPr id="11" name="Презентация Microsoft Of29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00496" y="5572140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714356"/>
            <a:ext cx="27860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стае серый, словно тень,</a:t>
            </a:r>
            <a:br>
              <a:rPr lang="ru-RU" b="1" dirty="0" smtClean="0"/>
            </a:br>
            <a:r>
              <a:rPr lang="ru-RU" b="1" dirty="0" smtClean="0"/>
              <a:t>Рыщет по лесу. Лишь день</a:t>
            </a:r>
            <a:br>
              <a:rPr lang="ru-RU" b="1" dirty="0" smtClean="0"/>
            </a:br>
            <a:r>
              <a:rPr lang="ru-RU" b="1" dirty="0" smtClean="0"/>
              <a:t>Тихо склонится к закату,</a:t>
            </a:r>
            <a:br>
              <a:rPr lang="ru-RU" b="1" dirty="0" smtClean="0"/>
            </a:br>
            <a:r>
              <a:rPr lang="ru-RU" b="1" dirty="0" smtClean="0"/>
              <a:t>Он начнёт петь серенаду!</a:t>
            </a:r>
            <a:br>
              <a:rPr lang="ru-RU" b="1" dirty="0" smtClean="0"/>
            </a:br>
            <a:r>
              <a:rPr lang="ru-RU" b="1" dirty="0" smtClean="0"/>
              <a:t>Разлетится песнь как вести! -</a:t>
            </a:r>
            <a:br>
              <a:rPr lang="ru-RU" b="1" dirty="0" smtClean="0"/>
            </a:br>
            <a:r>
              <a:rPr lang="ru-RU" b="1" dirty="0" smtClean="0"/>
              <a:t>Вмиг замрёт вся жизнь на месте:</a:t>
            </a:r>
            <a:br>
              <a:rPr lang="ru-RU" b="1" dirty="0" smtClean="0"/>
            </a:br>
            <a:r>
              <a:rPr lang="ru-RU" b="1" dirty="0" smtClean="0"/>
              <a:t>Заяц в поле не бежит -</a:t>
            </a:r>
            <a:br>
              <a:rPr lang="ru-RU" b="1" dirty="0" smtClean="0"/>
            </a:br>
            <a:r>
              <a:rPr lang="ru-RU" b="1" dirty="0" smtClean="0"/>
              <a:t>Под кустом сидит, дрожит!</a:t>
            </a:r>
            <a:br>
              <a:rPr lang="ru-RU" b="1" dirty="0" smtClean="0"/>
            </a:br>
            <a:r>
              <a:rPr lang="ru-RU" b="1" dirty="0" smtClean="0"/>
              <a:t>И олень, и даже мыши</a:t>
            </a:r>
            <a:br>
              <a:rPr lang="ru-RU" b="1" dirty="0" smtClean="0"/>
            </a:br>
            <a:r>
              <a:rPr lang="ru-RU" b="1" dirty="0" smtClean="0"/>
              <a:t>Ночь не спят, коль с ветром слышат</a:t>
            </a:r>
            <a:br>
              <a:rPr lang="ru-RU" b="1" dirty="0" smtClean="0"/>
            </a:br>
            <a:r>
              <a:rPr lang="ru-RU" b="1" dirty="0" smtClean="0"/>
              <a:t>Долетевшую волну -</a:t>
            </a:r>
            <a:br>
              <a:rPr lang="ru-RU" b="1" dirty="0" smtClean="0"/>
            </a:br>
            <a:r>
              <a:rPr lang="ru-RU" b="1" dirty="0" smtClean="0"/>
              <a:t>Вой протяжный на Луну!</a:t>
            </a:r>
            <a:br>
              <a:rPr lang="ru-RU" b="1" dirty="0" smtClean="0"/>
            </a:br>
            <a:r>
              <a:rPr lang="ru-RU" b="1" dirty="0" smtClean="0"/>
              <a:t>Ведь в охоте знает толк</a:t>
            </a:r>
            <a:br>
              <a:rPr lang="ru-RU" b="1" dirty="0" smtClean="0"/>
            </a:br>
            <a:r>
              <a:rPr lang="ru-RU" b="1" dirty="0" smtClean="0"/>
              <a:t>Тот певец - зубастый 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Презентация Microsoft Of29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85918" y="5572140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4348" y="5572140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714356"/>
            <a:ext cx="30718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Зверь любой его боится,</a:t>
            </a:r>
            <a:br>
              <a:rPr lang="ru-RU" sz="2000" b="1" dirty="0" smtClean="0"/>
            </a:br>
            <a:r>
              <a:rPr lang="ru-RU" sz="2000" b="1" dirty="0" smtClean="0"/>
              <a:t>Скрыться с глаз долой стремится.</a:t>
            </a:r>
            <a:br>
              <a:rPr lang="ru-RU" sz="2000" b="1" dirty="0" smtClean="0"/>
            </a:br>
            <a:r>
              <a:rPr lang="ru-RU" sz="2000" b="1" dirty="0" smtClean="0"/>
              <a:t>В гриве темно-золотой.</a:t>
            </a:r>
            <a:br>
              <a:rPr lang="ru-RU" sz="2000" b="1" dirty="0" smtClean="0"/>
            </a:br>
            <a:r>
              <a:rPr lang="ru-RU" sz="2000" b="1" dirty="0" smtClean="0"/>
              <a:t>Дикой силой налитой,</a:t>
            </a:r>
            <a:br>
              <a:rPr lang="ru-RU" sz="2000" b="1" dirty="0" smtClean="0"/>
            </a:br>
            <a:r>
              <a:rPr lang="ru-RU" sz="2000" b="1" dirty="0" smtClean="0"/>
              <a:t>Даже в самой мирной позе</a:t>
            </a:r>
            <a:br>
              <a:rPr lang="ru-RU" sz="2000" b="1" dirty="0" smtClean="0"/>
            </a:br>
            <a:r>
              <a:rPr lang="ru-RU" sz="2000" b="1" dirty="0" smtClean="0"/>
              <a:t>Он таит для всех угрозу.</a:t>
            </a:r>
            <a:br>
              <a:rPr lang="ru-RU" sz="2000" b="1" dirty="0" smtClean="0"/>
            </a:br>
            <a:r>
              <a:rPr lang="ru-RU" sz="2000" b="1" dirty="0" smtClean="0"/>
              <a:t>Самки - все из королев.</a:t>
            </a:r>
            <a:br>
              <a:rPr lang="ru-RU" sz="2000" b="1" dirty="0" smtClean="0"/>
            </a:br>
            <a:r>
              <a:rPr lang="ru-RU" sz="2000" b="1" dirty="0" smtClean="0"/>
              <a:t>Царь зверей - могучий ...</a:t>
            </a:r>
            <a:br>
              <a:rPr lang="ru-RU" sz="2000" b="1" dirty="0" smtClean="0"/>
            </a:br>
            <a:r>
              <a:rPr lang="ru-RU" sz="2000" b="1" dirty="0" smtClean="0"/>
              <a:t>(Лев)</a:t>
            </a:r>
            <a:endParaRPr lang="ru-RU" sz="2000" b="1" dirty="0"/>
          </a:p>
        </p:txBody>
      </p:sp>
      <p:pic>
        <p:nvPicPr>
          <p:cNvPr id="11" name="Презентация Microsoft Of29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50070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5500702"/>
            <a:ext cx="914400" cy="914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714356"/>
            <a:ext cx="28575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Пёстрый у него наряд,</a:t>
            </a:r>
          </a:p>
          <a:p>
            <a:r>
              <a:rPr lang="ru-RU" sz="2400" b="1" dirty="0" smtClean="0"/>
              <a:t>Громкий голос, острый взгляд.</a:t>
            </a:r>
          </a:p>
          <a:p>
            <a:r>
              <a:rPr lang="ru-RU" sz="2400" b="1" dirty="0" smtClean="0"/>
              <a:t>Может в клетке долго жить,</a:t>
            </a:r>
          </a:p>
          <a:p>
            <a:r>
              <a:rPr lang="ru-RU" sz="2400" b="1" dirty="0" smtClean="0"/>
              <a:t>Научиться говорить.</a:t>
            </a:r>
          </a:p>
          <a:p>
            <a:r>
              <a:rPr lang="ru-RU" sz="2400" b="1" dirty="0" smtClean="0"/>
              <a:t>Ну-ка, с нами поболтай,</a:t>
            </a:r>
          </a:p>
          <a:p>
            <a:r>
              <a:rPr lang="ru-RU" sz="2400" b="1" dirty="0" smtClean="0"/>
              <a:t>Друг пернатый,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Презентация Microsoft Of28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5500702"/>
            <a:ext cx="914400" cy="914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3042" y="5500702"/>
            <a:ext cx="914400" cy="914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5572140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5500702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072098" cy="45720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714356"/>
            <a:ext cx="2928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Посмотрите-ка, какая — </a:t>
            </a:r>
            <a:br>
              <a:rPr lang="ru-RU" sz="2400" b="1" dirty="0" smtClean="0"/>
            </a:br>
            <a:r>
              <a:rPr lang="ru-RU" sz="2400" b="1" dirty="0" smtClean="0"/>
              <a:t>Всё горит, как золотая. </a:t>
            </a:r>
            <a:br>
              <a:rPr lang="ru-RU" sz="2400" b="1" dirty="0" smtClean="0"/>
            </a:br>
            <a:r>
              <a:rPr lang="ru-RU" sz="2400" b="1" dirty="0" smtClean="0"/>
              <a:t>Ходит в шубе дорогой, </a:t>
            </a:r>
            <a:br>
              <a:rPr lang="ru-RU" sz="2400" b="1" dirty="0" smtClean="0"/>
            </a:br>
            <a:r>
              <a:rPr lang="ru-RU" sz="2400" b="1" dirty="0" smtClean="0"/>
              <a:t>Хвост пушистый и большой.</a:t>
            </a:r>
            <a:endParaRPr lang="ru-RU" sz="2400" b="1" dirty="0"/>
          </a:p>
        </p:txBody>
      </p:sp>
      <p:pic>
        <p:nvPicPr>
          <p:cNvPr id="10" name="Презентация Microsoft Of29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129</Words>
  <PresentationFormat>Экран (4:3)</PresentationFormat>
  <Paragraphs>31</Paragraphs>
  <Slides>18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Животный мир.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мир.</dc:title>
  <dc:creator>лариса</dc:creator>
  <cp:lastModifiedBy>1</cp:lastModifiedBy>
  <cp:revision>2</cp:revision>
  <dcterms:created xsi:type="dcterms:W3CDTF">2016-07-05T12:25:43Z</dcterms:created>
  <dcterms:modified xsi:type="dcterms:W3CDTF">2016-07-13T18:29:13Z</dcterms:modified>
</cp:coreProperties>
</file>